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2" r:id="rId3"/>
    <p:sldId id="257" r:id="rId4"/>
    <p:sldId id="258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75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20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i="1" dirty="0" smtClean="0">
                <a:solidFill>
                  <a:schemeClr val="accent1"/>
                </a:solidFill>
              </a:rPr>
              <a:t>Классный час   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   «</a:t>
            </a:r>
            <a:r>
              <a:rPr lang="ru-RU" sz="8800" i="1" dirty="0" smtClean="0">
                <a:solidFill>
                  <a:srgbClr val="FF0000"/>
                </a:solidFill>
              </a:rPr>
              <a:t>Познай </a:t>
            </a:r>
          </a:p>
          <a:p>
            <a:r>
              <a:rPr lang="ru-RU" sz="8800" i="1" dirty="0" smtClean="0">
                <a:solidFill>
                  <a:srgbClr val="FF0000"/>
                </a:solidFill>
              </a:rPr>
              <a:t>                Себя</a:t>
            </a:r>
          </a:p>
          <a:p>
            <a:r>
              <a:rPr lang="ru-RU" sz="8800" i="1" dirty="0" smtClean="0">
                <a:solidFill>
                  <a:srgbClr val="FF0000"/>
                </a:solidFill>
              </a:rPr>
              <a:t>                            Сам</a:t>
            </a:r>
            <a:r>
              <a:rPr lang="ru-RU" sz="8000" dirty="0" smtClean="0"/>
              <a:t>»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8932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Ð¡Ð°Ð¼Ð¾Ð¾ÑÐµÐ½ÐºÐ° - ÑÑÐ¾ Ð¾ÑÐµÐ½ÐºÐ° ÑÐ²Ð¾Ð¸Ñ Ð´Ð¾ÑÑÐ¾Ð¸Ð½ÑÑÐ² Ð¸ Ð½ÐµÐ´Ð¾ÑÑÐ°ÑÐºÐ¾Ð² ÐÐ°Ð²ÑÑÐµÐ½Ð½Ð°Ñ ÐÐ°Ð½Ð¸Ð¶ÐµÐ½Ð½Ð°Ñ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269" y="365125"/>
            <a:ext cx="10946675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3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Тест «Самооценка»</a:t>
            </a:r>
            <a:endParaRPr lang="ru-RU" dirty="0"/>
          </a:p>
        </p:txBody>
      </p:sp>
      <p:pic>
        <p:nvPicPr>
          <p:cNvPr id="5122" name="Picture 2" descr="https://ds05.infourok.ru/uploads/ex/1072/00045631-09cfe2fc/2/640/img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497" y="1825625"/>
            <a:ext cx="6815395" cy="449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 Ð¯ ÐÐ°Ð½Ð¸Ð¶ÐµÐ½Ð½Ð°Ñ ÑÐ°Ð¼Ð¾Ð¾ÑÐµÐ½ÐºÐ°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5475" y="-130629"/>
            <a:ext cx="10398034" cy="63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Ð¯ Ð¯ ÐÑÐ°Ð²Ð¸Ð»ÑÐ½Ð°Ñ ÑÐ°Ð¼Ð¾Ð¾ÑÐµÐ½ÐºÐ°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657" y="-156754"/>
            <a:ext cx="10019212" cy="633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smtClean="0">
                <a:solidFill>
                  <a:srgbClr val="C00000"/>
                </a:solidFill>
              </a:rPr>
              <a:t>Рефлексия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Была ли интересна тема познания себя?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Что вы узнали о различных вариантах самооценки?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Как может верная самооценка помочь человеку в жизни?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Что нового узнали вы о себе?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Думаете ли вы продолжать над собой?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32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ÐÐ¾Ð·Ð½Ð°Ð²Ð°Ð¹ÑÐµ ÑÐµÐ±Ñ. Ð­ÑÐ¾ Ð¿Ð¾Ð¼Ð¾Ð¶ÐµÑ Ð²Ð°Ð¼ Ð² Ð¶Ð¸Ð·Ð½Ð¸ ÐÐ¾ÑÐ¾Ð¼Ñ ÑÑÐ¾ Ð²Ñ â Ð§ÐµÐ»Ð¾Ð²ÐµÐº; ÐÐ¾ÑÐ¾Ð¼Ñ ÑÑÐ¾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51" y="0"/>
            <a:ext cx="10175965" cy="752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45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s05.infourok.ru/uploads/ex/1072/00045631-09cfe2fc/2/640/img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51" y="0"/>
            <a:ext cx="10672355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6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7384"/>
            <a:ext cx="10985863" cy="7001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1"/>
            <a:ext cx="8481678" cy="60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914" y="0"/>
            <a:ext cx="7352212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1998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                  Это мы , это </a:t>
            </a:r>
            <a:r>
              <a:rPr lang="ru-RU" sz="6000" dirty="0" smtClean="0">
                <a:solidFill>
                  <a:srgbClr val="FF0000"/>
                </a:solidFill>
              </a:rPr>
              <a:t>Я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846" y="1410789"/>
            <a:ext cx="8503920" cy="5551714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846" y="1306286"/>
            <a:ext cx="8503920" cy="5551714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246" y="1458686"/>
            <a:ext cx="8503920" cy="5551714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246" y="1495698"/>
            <a:ext cx="8503920" cy="5551714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646" y="1685110"/>
            <a:ext cx="8503920" cy="5551714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046" y="1837510"/>
            <a:ext cx="8503920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Новорожденный </a:t>
            </a:r>
            <a:endParaRPr lang="ru-RU" dirty="0"/>
          </a:p>
        </p:txBody>
      </p:sp>
      <p:pic>
        <p:nvPicPr>
          <p:cNvPr id="2050" name="Picture 2" descr="https://ds05.infourok.ru/uploads/ex/1072/00045631-09cfe2fc/2/640/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1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651" y="-195944"/>
            <a:ext cx="9522823" cy="781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033" y="0"/>
            <a:ext cx="9679577" cy="788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Ð£Ð½Ð¸ÐºÐ°Ð»ÑÐ½ÑÐ¹ ÑÐµÐ»Ð¾Ð²ÐµÐº - - Ð­ÑÐ¾ ÑÑÐºÐ¸Ð¹, ÑÐ°Ð»Ð°Ð½ÑÐ»Ð¸Ð²ÑÐ¹, Ð½ÐµÐ·Ð°ÑÑÑÐ´Ð½ÑÐ¹ ÑÐµÐ»Ð¾Ð²ÐµÐº. - Ð­ÑÐ¾ ÑÐµ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776857" cy="78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64</Words>
  <Application>Microsoft Office PowerPoint</Application>
  <PresentationFormat>Произвольный</PresentationFormat>
  <Paragraphs>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               Классный час   </vt:lpstr>
      <vt:lpstr>Презентация PowerPoint</vt:lpstr>
      <vt:lpstr>Презентация PowerPoint</vt:lpstr>
      <vt:lpstr>Презентация PowerPoint</vt:lpstr>
      <vt:lpstr>                  Это мы , это Я</vt:lpstr>
      <vt:lpstr>                     Новорожденный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Тест «Самооценка»</vt:lpstr>
      <vt:lpstr>Презентация PowerPoint</vt:lpstr>
      <vt:lpstr>Презентация PowerPoint</vt:lpstr>
      <vt:lpstr>                Рефлексия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Светлана Николаевна</dc:creator>
  <cp:lastModifiedBy>физика</cp:lastModifiedBy>
  <cp:revision>12</cp:revision>
  <dcterms:created xsi:type="dcterms:W3CDTF">2019-10-03T02:09:02Z</dcterms:created>
  <dcterms:modified xsi:type="dcterms:W3CDTF">2020-01-17T04:56:32Z</dcterms:modified>
</cp:coreProperties>
</file>