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3" r:id="rId3"/>
    <p:sldId id="284" r:id="rId4"/>
    <p:sldId id="259" r:id="rId5"/>
    <p:sldId id="260" r:id="rId6"/>
    <p:sldId id="263" r:id="rId7"/>
    <p:sldId id="275" r:id="rId8"/>
    <p:sldId id="262" r:id="rId9"/>
    <p:sldId id="264" r:id="rId10"/>
    <p:sldId id="265" r:id="rId11"/>
    <p:sldId id="276" r:id="rId12"/>
    <p:sldId id="266" r:id="rId13"/>
    <p:sldId id="269" r:id="rId14"/>
    <p:sldId id="270" r:id="rId15"/>
    <p:sldId id="285" r:id="rId16"/>
    <p:sldId id="278" r:id="rId17"/>
    <p:sldId id="277" r:id="rId18"/>
    <p:sldId id="272" r:id="rId19"/>
    <p:sldId id="280" r:id="rId20"/>
    <p:sldId id="281" r:id="rId21"/>
    <p:sldId id="282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6DD13B"/>
    <a:srgbClr val="FF00FF"/>
    <a:srgbClr val="669900"/>
    <a:srgbClr val="CCECFF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19CA7D-0CA6-429E-878B-E502C0EFA41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F6F194-3B74-4D12-8D61-D82D7C700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4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B446D-E155-4497-8E00-7378C0840D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B374-4BB4-47FD-A41C-BD3FE8BB813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F1D6-AEF4-4C10-9C78-4038628A1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2B1F-BC1F-49C2-B769-3F32A6B21188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BCE8-1CCC-4B5D-A4FE-7A3BB0C4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1E82-AE37-4B61-B761-C6AD7351EE4B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11A5-2CF8-4961-87BD-6F72E5F9C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4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9FF6-11D5-4774-8215-793F738B1731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F846-411A-4CAC-BA65-7AA22C16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ECAE-AFB3-4F8F-8905-4FD37DB83C44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8960-C9F5-4688-8A04-2B400E1CB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3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E241-1AF1-478F-94ED-DCB597991AFA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DF75-16F9-4B63-8419-00E1C7EF6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EEA2-D5CF-411A-A0C2-9F26B48DC5B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26F8-7F9E-4C78-AE19-41DE89E82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8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799E-1D14-415D-89F1-2FC4CEF3818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8C05-EB48-46DC-BFBD-EE94B6ED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AF8A-E16A-4986-B8F3-878B75C3F5F8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2F49-F88E-415A-AB49-AE3032D9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7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DA21-80BB-4130-BA94-0FBCB6CC6B15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588-9088-4BDE-870F-99A2DDC1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2B3F-EE40-42D0-92BC-61041C952838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53F4-69B0-4449-926C-BA89C304D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5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5983F7-201C-497B-9C50-69A39576282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6B89F-AE42-4F4A-8E72-AFEA5AE93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floriculture.ru/album/albums/userpics/10002/osina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newslab.ru/photoalbum/1141/1264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housebar.ru/images/say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rving-wood.ru/i/lojka/5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kovshy.ru/images/bondarka/5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Birch_tar_soap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img0.liveinternet.ru/images/attach/c/0/43/546/43546808_yun_91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0%B0%D0%B9%D0%BB:Betula_raddeana_RB2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img.gorodgid.ru/files/2010/3/10/243027.jpg" TargetMode="Externa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rayana.su/catalog/upload_images/350_2.jpg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s42.radikal.ru/i096/0902/d4/fb54ab9e4aa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ms.24open.ru/images/8deaa6578647468ecae080743132c0ca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img-fotki.yandex.ru/get/42/belovalenka.5/0_1790a_abef0dc5_XL" TargetMode="External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s42.radikal.ru/i096/0902/d4/fb54ab9e4aa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zateevo.ru/userfiles/image/Rasteniya/Dub/dub_5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content.foto.mail.ru/mail/ttzz/_blogs/i-7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www.sergiev.ru/media/images/266/DSC0191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hkolazhizni.ru/img/content/i44/44832_or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img-fotki.yandex.ru/get/2/aksal9.10/0_1527e_4f3647a5_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hyperlink" Target="http://www.vahu.ru/files/company/271/photos/66cc1bf6c7b7511bb10e393a80ebcadd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hyperlink" Target="http://www.domlidera.ru/uploads/po4449055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hyperlink" Target="http://i058.radikal.ru/1001/eb/59841071b09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xpertik.ru/img/larec02.jpg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masterbelenko.narod.ru/posud.jpg2315152102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estvologda.ru/0/_upload/gallery_b_14_015.jpg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elkrai.ru/wp-content/uploads/2010/07/123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-volgograd.ru/attachments/13333222.jpg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ecolopro.ru/images/uploads/news/01c91b22e9964eae9725da67d00a600f.jpg" TargetMode="External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://onua.com.ua/uploads/posts/2008-09/1221480350_1-1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espromdesign.ru/components/com_virtuemart/shop_image/product/_________________4c307d8c03d42.jpg" TargetMode="External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hyperlink" Target="http://cs9913.vkontakte.ru/u3367467/106712441/x_f18e5a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o.ru/thumbs/full/97/82/00/-8297.jpg" TargetMode="External"/><Relationship Id="rId11" Type="http://schemas.openxmlformats.org/officeDocument/2006/relationships/image" Target="../media/image71.jpeg"/><Relationship Id="rId5" Type="http://schemas.openxmlformats.org/officeDocument/2006/relationships/image" Target="../media/image68.jpeg"/><Relationship Id="rId10" Type="http://schemas.openxmlformats.org/officeDocument/2006/relationships/hyperlink" Target="http://www.nv.li-net.ru/wp-content/uploads/2007/08/img_8035.jpg" TargetMode="External"/><Relationship Id="rId4" Type="http://schemas.openxmlformats.org/officeDocument/2006/relationships/hyperlink" Target="http://inetauto.ru/uploads/posts/2008-12/1229267564_news_raritet_forest2.jpg" TargetMode="External"/><Relationship Id="rId9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onua.com.ua/uploads/posts/2008-09/1221480253_1-7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apa-vlad.narod.ru/data/o-zhivotnykh/_Sibir-1.files/0008-014-Tajg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900igr.net/datas/o-zhivotnykh/_Sibir-1.files/0004-004-ZHivotnye-Rosii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durdom.in.ua/public/main/articles/article_5268.jpg" TargetMode="External"/><Relationship Id="rId7" Type="http://schemas.openxmlformats.org/officeDocument/2006/relationships/hyperlink" Target="http://13stroy.ru/_ph/18/2/63152398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hyperlink" Target="http://www.sad.ru/images/content/club/Vardanyan/1/10.jp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hyperlink" Target="http://meder.ucoz.org/_si/0/70482.g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1%84%D0%BE%D1%82%D0%BE%D0%B3%D1%80%D0%B0%D1%84%D0%B8%D0%B8%20%D1%85%D0%B2%D0%BE%D0%B9%D0%BD%D1%8B%D1%85%20%D0%B4%D0%B5%D1%80%D0%B5%D0%B2%D1%8C%D0%B5%D0%B2&amp;stype=simage&amp;img_url=img-fotki.yandex.ru/get/25/blackaleks13.0/0_158f9_fd78f105_XL&amp;spsite=fake-013-12226447.ru&amp;p=103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photos.lifeisphoto.ru/67/0/67314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emclub.ru/best/3447074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club-edu.tambov.ru/vjpusk/vjp073/rabot/15/images/21.jpg" TargetMode="Externa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files/articles/55/5594/559470/img2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http://viki.rdf.ru/media/upload/preview/po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z-urok.ru/skripka/skrip.gif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rus-suvenir.narod.ru/i/bl12.jpg" TargetMode="Externa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-fotki.yandex.ru/get/4200/marnikonov.2e/0_44c4a_25027891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img0.liveinternet.ru/images/attach/c/0/43/546/43546808_yun_9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bot.org/gardeninghelp/images/low/A929-0901020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gmolt.files.wordpress.com/2007/10/populustremula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:\Documents and Settings\Администратор\Рабочий стол\озеро 2010\P5280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9296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FF00"/>
                </a:solidFill>
              </a:rPr>
              <a:t>  </a:t>
            </a:r>
            <a:r>
              <a:rPr lang="ru-RU" altLang="ru-RU" sz="2800" i="1"/>
              <a:t>Что такое лес? Сосны до небес,</a:t>
            </a:r>
            <a:br>
              <a:rPr lang="ru-RU" altLang="ru-RU" sz="2800" i="1"/>
            </a:br>
            <a:r>
              <a:rPr lang="ru-RU" altLang="ru-RU" sz="2800" i="1"/>
              <a:t>  Берёзы и дубы, Ягоды, грибы...</a:t>
            </a:r>
            <a:br>
              <a:rPr lang="ru-RU" altLang="ru-RU" sz="2800" i="1"/>
            </a:br>
            <a:r>
              <a:rPr lang="ru-RU" altLang="ru-RU" sz="2800" i="1"/>
              <a:t> Звериные тропинки, пригорки и низинки,</a:t>
            </a:r>
            <a:br>
              <a:rPr lang="ru-RU" altLang="ru-RU" sz="2800" i="1"/>
            </a:br>
            <a:r>
              <a:rPr lang="ru-RU" altLang="ru-RU" sz="2800" i="1"/>
              <a:t>  Мягкая трава, на суку сова.</a:t>
            </a:r>
            <a:br>
              <a:rPr lang="ru-RU" altLang="ru-RU" sz="2800" i="1"/>
            </a:br>
            <a:r>
              <a:rPr lang="ru-RU" altLang="ru-RU" sz="2800" i="1"/>
              <a:t> Ландыш серебристый, Воздух чистый-чистый</a:t>
            </a:r>
            <a:br>
              <a:rPr lang="ru-RU" altLang="ru-RU" sz="2800" i="1"/>
            </a:br>
            <a:r>
              <a:rPr lang="ru-RU" altLang="ru-RU" sz="2800" i="1"/>
              <a:t>   И родник с живой Ключевой водой.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FF00"/>
                </a:solidFill>
              </a:rPr>
              <a:t>«Трусливое дерево»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1267" name="Picture 2" descr="Картинка 10 из 628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450373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ртинка 21 из 628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286250"/>
            <a:ext cx="33147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im3-tub.yandex.net/i?id=35864614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344613"/>
            <a:ext cx="23574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-main-pic" descr="Картинка 26 из 31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3714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-main-pic" descr="Картинка 132 из 31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500438"/>
            <a:ext cx="39290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 descr="http://carving-wood.ru/i/lojka/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2600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tx1"/>
                </a:solidFill>
              </a:rPr>
              <a:t>Стоит Алена- платок зелёный, 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Тонкий стан, белый сарафан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5" name="i-main-pic" descr="Картинка 6 из 2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07181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Картинка 32 из 2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94113"/>
            <a:ext cx="421481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pload.wikimedia.org/wikipedia/commons/thumb/f/f2/Betula_raddeana_RB2.JPG/170px-Betula_raddeana_RB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16192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upload.wikimedia.org/wikipedia/commons/thumb/4/47/Birch_tar_soap.jpg/220px-Birch_tar_soap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1785938"/>
            <a:ext cx="2600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048000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-main-pic" descr="Картинка 18 из 81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-main-pic" descr="Картинка 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3219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-main-pic" descr="Картинка 132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5791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0531807">
            <a:off x="1630217" y="1794160"/>
            <a:ext cx="6779282" cy="239745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Широколиственный лес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Самое сильное, мощное, могучее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i-main-pic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5004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Картинка 39 из 83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33861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Картинка 19 из 8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000480"/>
            <a:ext cx="2340063" cy="2857520"/>
          </a:xfrm>
          <a:prstGeom prst="teardrop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FF00"/>
                </a:solidFill>
              </a:rPr>
              <a:t>«Золотое дерево»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6387" name="Рисунок 3" descr="Липа цветет. Боже мой! Как же липа цветет в русской глубинке: в Тарусе, Ельце и Короче… В летние ночи, безлунные душные ночи лип">
            <a:hlinkClick r:id="rId2" tooltip="&quot;Липа цветет. Боже мой! Как же липа цветет в русской глубинке: в Тарусе, Ельце и Короче… В летние ночи, безлунные душные ночи лип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8577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-main-pic" descr="Картинка 15 из 7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428750"/>
            <a:ext cx="35623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-main-pic" descr="Картинка 92 из 72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4714875"/>
            <a:ext cx="4000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i="1" dirty="0" smtClean="0">
                <a:solidFill>
                  <a:srgbClr val="FF0000"/>
                </a:solidFill>
              </a:rPr>
              <a:t>Производство мебели из дуба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17411" name="Picture 2" descr="Картинка 8 из 77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7861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Картинка 10 из 77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786188"/>
            <a:ext cx="48514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im4-tub.yandex.net/i?id=30039037-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30003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im6-tub.yandex.net/i?id=25895972-0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4714875"/>
            <a:ext cx="29352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 из 25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5076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Картинка 23 из 3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157162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Картинка 34 из 33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071813"/>
            <a:ext cx="4476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7715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  <a:cs typeface="Times New Roman" pitchFamily="18" charset="0"/>
              </a:rPr>
              <a:t>Разгадайте кроссворд                                                         и прочитайте название растения</a:t>
            </a:r>
            <a:r>
              <a:rPr lang="ru-RU" altLang="ru-RU" sz="120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19459" name="Рисунок 1" descr="Кроссворд «Деревья и кустарн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548688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051050" y="131127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55875" y="1311275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059113" y="1341438"/>
            <a:ext cx="395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ь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979613" y="1773238"/>
            <a:ext cx="420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484438" y="1773238"/>
            <a:ext cx="411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987675" y="1773238"/>
            <a:ext cx="404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563938" y="17732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403350" y="22764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908175" y="227647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411413" y="22764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094038" y="2282825"/>
            <a:ext cx="407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563938" y="227647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009650" y="2771775"/>
            <a:ext cx="40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1476375" y="27813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1979613" y="27813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х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2484438" y="2781300"/>
            <a:ext cx="369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2987675" y="27813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1979613" y="3284538"/>
            <a:ext cx="411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2484438" y="3284538"/>
            <a:ext cx="400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2987675" y="32845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2008188" y="3792538"/>
            <a:ext cx="417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2560638" y="38036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049588" y="37719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3635375" y="37893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4067175" y="3789363"/>
            <a:ext cx="369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з</a:t>
            </a: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4572000" y="37893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71550" y="4365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476375" y="4365625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1979613" y="43656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2555875" y="4365625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900113" y="49418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1476375" y="494188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1979613" y="4941888"/>
            <a:ext cx="411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2484438" y="4941888"/>
            <a:ext cx="407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3059113" y="49418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1009650" y="53340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1552575" y="5376863"/>
            <a:ext cx="404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1979613" y="5373688"/>
            <a:ext cx="417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2484438" y="5373688"/>
            <a:ext cx="411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2987675" y="5373688"/>
            <a:ext cx="407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3605213" y="53657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977900" y="58880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1476375" y="58769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2062163" y="58880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2484438" y="5876925"/>
            <a:ext cx="417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ц</a:t>
            </a: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2987675" y="5876925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3492500" y="5876925"/>
            <a:ext cx="40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80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80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80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8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8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8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80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80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80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80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8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80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80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80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0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1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80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8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2" grpId="0"/>
      <p:bldP spid="18444" grpId="0"/>
      <p:bldP spid="18446" grpId="0"/>
      <p:bldP spid="18449" grpId="0"/>
      <p:bldP spid="18450" grpId="0"/>
      <p:bldP spid="18451" grpId="0"/>
      <p:bldP spid="18452" grpId="0"/>
      <p:bldP spid="18453" grpId="0"/>
      <p:bldP spid="18454" grpId="0"/>
      <p:bldP spid="18455" grpId="0"/>
      <p:bldP spid="18456" grpId="0"/>
      <p:bldP spid="18457" grpId="0"/>
      <p:bldP spid="18458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8475" grpId="0"/>
      <p:bldP spid="18476" grpId="0"/>
      <p:bldP spid="18477" grpId="0"/>
      <p:bldP spid="18478" grpId="0"/>
      <p:bldP spid="18479" grpId="0"/>
      <p:bldP spid="18480" grpId="0"/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/>
      <p:bldP spid="18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Картинка 4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3857625"/>
            <a:ext cx="36433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Картинка 13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3857625"/>
            <a:ext cx="39290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Картинка 29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463" y="642938"/>
            <a:ext cx="36337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9600" dirty="0" smtClean="0">
                <a:solidFill>
                  <a:srgbClr val="00B050"/>
                </a:solidFill>
              </a:rPr>
              <a:t>Зелёная книга</a:t>
            </a: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3075" name="AutoShape 4" descr="Невероятно красивые фотографии природы (51 фото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AutoShape 6" descr="Невероятно красивые фотографии природы (51 фото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7" name="Picture 12" descr="http://files.artlime.net/images/Dec.2011/18.Dec/d7qrLD4UmNwn5NV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4786313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http://www.webpark.ru/uploads27/23_podborka_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36058">
            <a:off x="227013" y="3762375"/>
            <a:ext cx="2762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http://cs410427.userapi.com/v410427457/34c2/8-UVqEXe28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2143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http://www.micestadesetas.com/tienda/recursos/IMG_589325_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4983163"/>
            <a:ext cx="25003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2" descr="http://images.med-life.com/55/142457126141506355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928813"/>
            <a:ext cx="378618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http://i015.radikal.ru/0803/2e/e4ea8fd809c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000636"/>
            <a:ext cx="2214578" cy="1660934"/>
          </a:xfrm>
          <a:prstGeom prst="ellipse">
            <a:avLst/>
          </a:prstGeom>
          <a:noFill/>
        </p:spPr>
      </p:pic>
      <p:pic>
        <p:nvPicPr>
          <p:cNvPr id="3083" name="Picture 26" descr="http://s001.radikal.ru/i196/1104/e3/b76d65b2189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3000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http://img0.liveinternet.ru/images/attach/c/3/77/349/77349638_01_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857500"/>
            <a:ext cx="17589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а 14 из 80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500563"/>
            <a:ext cx="3133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Картинка 28 из 80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32861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Картинка 47 из 80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33575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Картинка 81 из 809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25" y="2786063"/>
            <a:ext cx="50958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Картинка 86 из 809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35004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вероятно красивые фотографии природы (51 фото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9644130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28625" y="785813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любим лес                      в любое время года,</a:t>
            </a:r>
          </a:p>
          <a:p>
            <a:pPr algn="ctr"/>
            <a:r>
              <a:rPr lang="ru-RU" altLang="ru-RU" sz="440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слышим речек медленную речь…</a:t>
            </a:r>
            <a:endParaRPr lang="ru-RU" altLang="ru-RU" sz="440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altLang="ru-RU" sz="440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Всё это называется природа,</a:t>
            </a:r>
            <a:endParaRPr lang="ru-RU" altLang="ru-RU" sz="440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altLang="ru-RU" sz="440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Давайте же всегда                    её беречь!</a:t>
            </a:r>
            <a:endParaRPr lang="ru-RU" altLang="ru-RU" sz="440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atyaburg.ru/sites/default/files/pictures/krasota_prirody/les_hvoyniy_foto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www.world-real-estate.ru/user/images/guest/ad_307108_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60338"/>
            <a:ext cx="450056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dts4h52y4acn7.cloudfront.net/5023045562301005AC16B928B5A79548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571875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4345" y="4357694"/>
            <a:ext cx="35719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хвойный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071811"/>
            <a:ext cx="464347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смешанный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6286521"/>
            <a:ext cx="37147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широколиственный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DeflateBottom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effectLst/>
              </a:rPr>
              <a:t>ТАЙГА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pic>
        <p:nvPicPr>
          <p:cNvPr id="5123" name="i-main-pic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214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-main-pic" descr="Картинка 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214438"/>
            <a:ext cx="4643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 descr="C:\Documents and Settings\Администратор\Рабочий стол\озеро 2010\P53002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4572000"/>
            <a:ext cx="59293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-main-pic" descr="Картинка 44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 descr="http://www.sad.ru/images/content/club/Vardanyan/1/1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214313"/>
            <a:ext cx="2143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-main-pic" descr="Картинка 14 из 286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214313"/>
            <a:ext cx="3162300" cy="3810000"/>
          </a:xfrm>
          <a:prstGeom prst="rect">
            <a:avLst/>
          </a:prstGeom>
          <a:solidFill>
            <a:srgbClr val="99CCFF"/>
          </a:solidFill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6149" name="i-main-pic" descr="Картинка 5 из 3453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48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5" descr="http://www.rodniki.bel.ru/derevo/img/pinus_sibirica_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357563"/>
            <a:ext cx="2705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07950" y="0"/>
            <a:ext cx="2376488" cy="48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99"/>
                </a:solidFill>
                <a:latin typeface="Monotype Corsiva" pitchFamily="66" charset="0"/>
              </a:rPr>
              <a:t>Ель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6804025" y="260350"/>
            <a:ext cx="12747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99"/>
                </a:solidFill>
                <a:latin typeface="Monotype Corsiva" pitchFamily="66" charset="0"/>
              </a:rPr>
              <a:t>Пихта</a:t>
            </a: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1042988" y="6338888"/>
            <a:ext cx="1893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FF66"/>
                </a:solidFill>
                <a:latin typeface="Monotype Corsiva" pitchFamily="66" charset="0"/>
              </a:rPr>
              <a:t>лиственница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5940425" y="6338888"/>
            <a:ext cx="839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FF66"/>
                </a:solidFill>
                <a:latin typeface="Monotype Corsiva" pitchFamily="66" charset="0"/>
              </a:rPr>
              <a:t>Кедр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5038725" y="312738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latin typeface="Monotype Corsiva" pitchFamily="66" charset="0"/>
              </a:rPr>
              <a:t>Сосна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Хвоя, кора и шишки - ценное питание       для многих птиц и зверей.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i-main-pic" descr="Картинка 38 из 446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857500" cy="3810000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 из 446">
            <a:hlinkClick r:id="rId4" tgtFrame="_blank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119">
            <a:off x="2661590" y="3483668"/>
            <a:ext cx="4071966" cy="339090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-main-pic" descr="Картинка 51 из 125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428750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http://im3-tub.yandex.net/i?id=13402135-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928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-main-pic" descr="Картинка 91 из 318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42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Картинка 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3553">
            <a:off x="1035081" y="-138316"/>
            <a:ext cx="2438400" cy="3810000"/>
          </a:xfrm>
          <a:prstGeom prst="flowChartAlternateProcess">
            <a:avLst/>
          </a:prstGeom>
          <a:noFill/>
        </p:spPr>
      </p:pic>
      <p:pic>
        <p:nvPicPr>
          <p:cNvPr id="8196" name="Picture 4" descr="Картинка 10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048000"/>
            <a:ext cx="228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Картинка 5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3214686"/>
            <a:ext cx="3810000" cy="3810000"/>
          </a:xfrm>
          <a:prstGeom prst="teardrop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Картинка 35 из 172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488" y="5357826"/>
            <a:ext cx="55721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Смешанный лес.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-main-pic" descr="Картинка 6 из 2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552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-main-pic" descr="Картинка 3 из 628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8575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-main-pic" descr="Картинка 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9288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-main-pic" descr="Картинка 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9288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627313" y="404813"/>
            <a:ext cx="118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FF66"/>
                </a:solidFill>
                <a:latin typeface="Monotype Corsiva" pitchFamily="66" charset="0"/>
              </a:rPr>
              <a:t>Береза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716463" y="1284288"/>
            <a:ext cx="1112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FF66"/>
                </a:solidFill>
                <a:latin typeface="Monotype Corsiva" pitchFamily="66" charset="0"/>
              </a:rPr>
              <a:t>Осина</a:t>
            </a: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7740650" y="2205038"/>
            <a:ext cx="1109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FF66"/>
                </a:solidFill>
                <a:latin typeface="Monotype Corsiva" pitchFamily="66" charset="0"/>
              </a:rPr>
              <a:t>Ольха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678</TotalTime>
  <Words>146</Words>
  <Application>Microsoft Office PowerPoint</Application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Зелёная книга</vt:lpstr>
      <vt:lpstr>Презентация PowerPoint</vt:lpstr>
      <vt:lpstr>ТАЙГА</vt:lpstr>
      <vt:lpstr>Презентация PowerPoint</vt:lpstr>
      <vt:lpstr>Хвоя, кора и шишки - ценное питание       для многих птиц и зверей.</vt:lpstr>
      <vt:lpstr>Презентация PowerPoint</vt:lpstr>
      <vt:lpstr>Презентация PowerPoint</vt:lpstr>
      <vt:lpstr>Презентация PowerPoint</vt:lpstr>
      <vt:lpstr>«Трусливое дерево»</vt:lpstr>
      <vt:lpstr>Презентация PowerPoint</vt:lpstr>
      <vt:lpstr>Стоит Алена- платок зелёный,  Тонкий стан, белый сарафан.</vt:lpstr>
      <vt:lpstr>Презентация PowerPoint</vt:lpstr>
      <vt:lpstr>Самое сильное, мощное, могучее</vt:lpstr>
      <vt:lpstr>«Золотое дерево»</vt:lpstr>
      <vt:lpstr>Производство мебели из дуба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физика</cp:lastModifiedBy>
  <cp:revision>64</cp:revision>
  <dcterms:created xsi:type="dcterms:W3CDTF">2010-11-09T17:19:51Z</dcterms:created>
  <dcterms:modified xsi:type="dcterms:W3CDTF">2019-01-21T02:09:04Z</dcterms:modified>
</cp:coreProperties>
</file>